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transactional data to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5762" y="752356"/>
            <a:ext cx="7800499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Business Recommendations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5762" y="1557576"/>
            <a:ext cx="696397" cy="1044654"/>
          </a:xfrm>
          <a:prstGeom prst="roundRect">
            <a:avLst>
              <a:gd name="adj" fmla="val 3600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3408" y="1916668"/>
            <a:ext cx="26110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66228" y="1731645"/>
            <a:ext cx="280880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966228" y="2108121"/>
            <a:ext cx="7054810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benefits, especially for female customers.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95762" y="2776299"/>
            <a:ext cx="696397" cy="1044654"/>
          </a:xfrm>
          <a:prstGeom prst="roundRect">
            <a:avLst>
              <a:gd name="adj" fmla="val 3600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13408" y="3135392"/>
            <a:ext cx="26110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966228" y="2950369"/>
            <a:ext cx="245792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Loyalty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966228" y="3326844"/>
            <a:ext cx="7054810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foster "Loyal" segment growth.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95762" y="3995023"/>
            <a:ext cx="696397" cy="1044654"/>
          </a:xfrm>
          <a:prstGeom prst="roundRect">
            <a:avLst>
              <a:gd name="adj" fmla="val 3600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13408" y="4354116"/>
            <a:ext cx="26110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966228" y="4169093"/>
            <a:ext cx="3122652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966228" y="4545568"/>
            <a:ext cx="7054810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95762" y="5213747"/>
            <a:ext cx="696397" cy="1044654"/>
          </a:xfrm>
          <a:prstGeom prst="roundRect">
            <a:avLst>
              <a:gd name="adj" fmla="val 3600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3408" y="5572839"/>
            <a:ext cx="26110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6966228" y="5387816"/>
            <a:ext cx="2702362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966228" y="5764292"/>
            <a:ext cx="7054810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campaigns.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095762" y="6432471"/>
            <a:ext cx="696397" cy="1044654"/>
          </a:xfrm>
          <a:prstGeom prst="roundRect">
            <a:avLst>
              <a:gd name="adj" fmla="val 3600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313408" y="6791563"/>
            <a:ext cx="26110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6966228" y="6606540"/>
            <a:ext cx="273105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6966228" y="6983016"/>
            <a:ext cx="7054810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express-shipping users.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6052"/>
            <a:ext cx="6063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94992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9499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42705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3,900 purchases for spending patterns, customer segments, product preferences, and subscription behavior.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475261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5500330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Transactional data from 3,900 purchases across various product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6121"/>
            <a:ext cx="6616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91245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 (Age, Gender, Location, Subscription Status)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9248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details (Item, Category, Amount, Season, Size, Color)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95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Shopping behavior (Discount, Promo Code, Previous Purchases, Frequency, Review Rating, Shipping Type)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4357" y="29256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Snapshot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4357" y="35067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Rows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4357" y="40737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4357" y="46406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 Columns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4357" y="520767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4357" y="57746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 missing values in Review Rating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73496" y="2650212"/>
            <a:ext cx="3978116" cy="39781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125200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Loading, initial exploration, and handling missing values (Review Rating imputed with median).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04110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3584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and frequency_purchase_days columns.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7231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27357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701665"/>
            <a:ext cx="3212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9208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Dropped redundant promo_code_used column.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7231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27357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701665"/>
            <a:ext cx="3866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9208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5171"/>
            <a:ext cx="7026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Analysis (SQL)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14111"/>
            <a:ext cx="3664744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648545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93294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Female: $75,191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99228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Male: $157,890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414111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264854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349329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 (3.86), Sandals (3.84), Boots (3.82), Hat (3.80), Skirt (3.78)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043249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277683"/>
            <a:ext cx="475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57681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Standard: $58.46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14624" y="626709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Express: $60.48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322" y="555069"/>
            <a:ext cx="7732157" cy="1260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Subscriber vs. Non-Subscriber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2322" y="2420541"/>
            <a:ext cx="7732157" cy="2374821"/>
          </a:xfrm>
          <a:prstGeom prst="roundRect">
            <a:avLst>
              <a:gd name="adj" fmla="val 4620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192322" y="2397681"/>
            <a:ext cx="7732157" cy="91440"/>
          </a:xfrm>
          <a:prstGeom prst="roundRect">
            <a:avLst>
              <a:gd name="adj" fmla="val 92643"/>
            </a:avLst>
          </a:prstGeom>
          <a:solidFill>
            <a:srgbClr val="26A688"/>
          </a:solidFill>
          <a:ln/>
        </p:spPr>
      </p:sp>
      <p:sp>
        <p:nvSpPr>
          <p:cNvPr id="6" name="Shape 3"/>
          <p:cNvSpPr/>
          <p:nvPr/>
        </p:nvSpPr>
        <p:spPr>
          <a:xfrm>
            <a:off x="9755862" y="2118003"/>
            <a:ext cx="605076" cy="605076"/>
          </a:xfrm>
          <a:prstGeom prst="roundRect">
            <a:avLst>
              <a:gd name="adj" fmla="val 151122"/>
            </a:avLst>
          </a:prstGeom>
          <a:solidFill>
            <a:srgbClr val="26A68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7433" y="2299454"/>
            <a:ext cx="241935" cy="2419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16873" y="2924770"/>
            <a:ext cx="2739628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Subscribers (Yes)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6416873" y="3360896"/>
            <a:ext cx="728305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1,053 customers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6416873" y="3804523"/>
            <a:ext cx="728305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Avg. Spend: $59.49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6416873" y="4248150"/>
            <a:ext cx="728305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Revenue: $62,645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192322" y="5299591"/>
            <a:ext cx="7732157" cy="2374821"/>
          </a:xfrm>
          <a:prstGeom prst="roundRect">
            <a:avLst>
              <a:gd name="adj" fmla="val 4620"/>
            </a:avLst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6192322" y="5276731"/>
            <a:ext cx="7732157" cy="91440"/>
          </a:xfrm>
          <a:prstGeom prst="roundRect">
            <a:avLst>
              <a:gd name="adj" fmla="val 92643"/>
            </a:avLst>
          </a:prstGeom>
          <a:solidFill>
            <a:srgbClr val="26A688"/>
          </a:solidFill>
          <a:ln/>
        </p:spPr>
      </p:sp>
      <p:sp>
        <p:nvSpPr>
          <p:cNvPr id="14" name="Shape 10"/>
          <p:cNvSpPr/>
          <p:nvPr/>
        </p:nvSpPr>
        <p:spPr>
          <a:xfrm>
            <a:off x="9755862" y="4997053"/>
            <a:ext cx="605076" cy="605076"/>
          </a:xfrm>
          <a:prstGeom prst="roundRect">
            <a:avLst>
              <a:gd name="adj" fmla="val 151122"/>
            </a:avLst>
          </a:prstGeom>
          <a:solidFill>
            <a:srgbClr val="26A688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7433" y="5178504"/>
            <a:ext cx="241935" cy="24193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416873" y="5803821"/>
            <a:ext cx="3351133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Non-Subscribers (No)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6416873" y="6239947"/>
            <a:ext cx="728305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2,847 customers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6416873" y="6683573"/>
            <a:ext cx="728305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Avg. Spend: $59.87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6416873" y="7127200"/>
            <a:ext cx="728305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Revenue: $170,436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4309"/>
            <a:ext cx="7366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Product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3250"/>
            <a:ext cx="7556421" cy="2992041"/>
          </a:xfrm>
          <a:prstGeom prst="roundRect">
            <a:avLst>
              <a:gd name="adj" fmla="val 318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50870"/>
            <a:ext cx="7541181" cy="1669852"/>
          </a:xfrm>
          <a:prstGeom prst="roundRect">
            <a:avLst>
              <a:gd name="adj" fmla="val 5705"/>
            </a:avLst>
          </a:prstGeom>
          <a:solidFill>
            <a:srgbClr val="D6F5EE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377684"/>
            <a:ext cx="3682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Discount-Dependent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86810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(50%), Sneakers (49.66%), Coat (49.07%), Sweater (48.17%), Pants (47.37%)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820722"/>
            <a:ext cx="7541181" cy="1306949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9" name="Shape 6"/>
          <p:cNvSpPr/>
          <p:nvPr/>
        </p:nvSpPr>
        <p:spPr>
          <a:xfrm>
            <a:off x="6287810" y="4820722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5047536"/>
            <a:ext cx="4408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14624" y="553795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 (3116), Returning (701), New (83)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4921"/>
            <a:ext cx="117557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Age Group &amp; Subscription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933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Adults: $55,978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Senior: $55,763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4357" y="355925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4357" y="449472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&gt;5 purchases: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4357" y="506170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Subscription: 2,518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4357" y="550390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Yes Subscription: 958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5784" y="2579013"/>
            <a:ext cx="3553539" cy="355353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873496" y="63877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7992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Visualizing key metrics and trends for actionable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2025-12-14T08:17:05Z</dcterms:created>
  <dcterms:modified xsi:type="dcterms:W3CDTF">2025-12-14T08:17:05Z</dcterms:modified>
</cp:coreProperties>
</file>